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7" r:id="rId3"/>
    <p:sldId id="257" r:id="rId4"/>
    <p:sldId id="256" r:id="rId5"/>
    <p:sldId id="258" r:id="rId6"/>
    <p:sldId id="266" r:id="rId7"/>
    <p:sldId id="259" r:id="rId8"/>
    <p:sldId id="261" r:id="rId9"/>
    <p:sldId id="262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5" r:id="rId21"/>
    <p:sldId id="276" r:id="rId22"/>
    <p:sldId id="263" r:id="rId23"/>
    <p:sldId id="2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-90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4C88-38FB-4297-8114-DED147B39948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9A18-1C37-45D6-B0D9-E86EDDAA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7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4C88-38FB-4297-8114-DED147B39948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9A18-1C37-45D6-B0D9-E86EDDAA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04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4C88-38FB-4297-8114-DED147B39948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9A18-1C37-45D6-B0D9-E86EDDAA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0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4C88-38FB-4297-8114-DED147B39948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9A18-1C37-45D6-B0D9-E86EDDAA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9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4C88-38FB-4297-8114-DED147B39948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9A18-1C37-45D6-B0D9-E86EDDAA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5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4C88-38FB-4297-8114-DED147B39948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9A18-1C37-45D6-B0D9-E86EDDAA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4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4C88-38FB-4297-8114-DED147B39948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9A18-1C37-45D6-B0D9-E86EDDAA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1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4C88-38FB-4297-8114-DED147B39948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9A18-1C37-45D6-B0D9-E86EDDAA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5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4C88-38FB-4297-8114-DED147B39948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9A18-1C37-45D6-B0D9-E86EDDAA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4C88-38FB-4297-8114-DED147B39948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9A18-1C37-45D6-B0D9-E86EDDAA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4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4C88-38FB-4297-8114-DED147B39948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9A18-1C37-45D6-B0D9-E86EDDAA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1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C4C88-38FB-4297-8114-DED147B39948}" type="datetimeFigureOut">
              <a:rPr lang="en-US" smtClean="0"/>
              <a:t>8/18/2016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89A18-1C37-45D6-B0D9-E86EDDAA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mailto:LSennott@tampabay.rr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LSennott@tampabay.rr.com" TargetMode="External"/><Relationship Id="rId2" Type="http://schemas.openxmlformats.org/officeDocument/2006/relationships/hyperlink" Target="mailto:OlesonArt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44647"/>
            <a:ext cx="10754710" cy="45614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5333" y="5085658"/>
            <a:ext cx="101684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“HAPPENING”  in Jungle Terrace!~!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Artists Call for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“Paint-A-Post”  under Tyrone Overpass became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“Pillars of Passion Garden” in Stonehenge Park on Pinellas Trail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63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Ed\AppData\Local\Microsoft\Windows\INetCache\Content.Word\JT 16 Kathleen + John with Mermai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934" y="279400"/>
            <a:ext cx="3858666" cy="62822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578600" y="2767168"/>
            <a:ext cx="34120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FL Rep. Kathleen Peters &amp; Artist John Suarez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Dedicated Pillar of Strength and Passion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88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Ed\AppData\Local\Microsoft\Windows\INetCache\Content.Word\JT 16 PP Lyle Fowler with Pilla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602" y="368299"/>
            <a:ext cx="3688931" cy="60367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816599" y="3105835"/>
            <a:ext cx="41740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Pillar Celebrating Lyle Fowler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County Parks Director (So.)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398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Ed\OneDrive\Documents\JT 16 PP Russell with Pilla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936" y="996598"/>
            <a:ext cx="3513016" cy="55198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281134" y="230201"/>
            <a:ext cx="34272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Russell Wheeler</a:t>
            </a:r>
            <a:endParaRPr lang="en-US" sz="3600" dirty="0"/>
          </a:p>
        </p:txBody>
      </p:sp>
      <p:pic>
        <p:nvPicPr>
          <p:cNvPr id="4" name="Picture 3" descr="C:\Users\Ed\OneDrive\Documents\JT 16 PP Russell Pillar bac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026" y="996598"/>
            <a:ext cx="3659374" cy="5519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7381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Ed\OneDrive\Documents\JT 16 PP Freddie + Ki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0" y="262758"/>
            <a:ext cx="5192111" cy="6274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033964" y="3030763"/>
            <a:ext cx="3722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Freddie Fred and Kim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5577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Ed\OneDrive\Documents\JT 16 PP Jenipher with Seminole Maid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00" y="1331625"/>
            <a:ext cx="2808184" cy="4732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Ed\OneDrive\Documents\JT 16 PP Jenipher paingin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087" y="1335678"/>
            <a:ext cx="2605706" cy="4728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Ed\OneDrive\Documents\JT 16 PP Jenipher Ow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796" y="1331625"/>
            <a:ext cx="3531578" cy="4732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Ed\OneDrive\Documents\JT 16 Jenipher MANATE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377" y="1331625"/>
            <a:ext cx="1977010" cy="47328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000215" y="526534"/>
            <a:ext cx="5889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Jenipher Chandley + 4 Sides of Pillar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815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Ed\OneDrive\Documents\JT 16 PP Zulu Elephan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32" y="1060560"/>
            <a:ext cx="3559668" cy="46137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464819" y="2885869"/>
            <a:ext cx="2369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 “Zulu Painter” Carlos Culbertson</a:t>
            </a:r>
            <a:endParaRPr lang="en-US" dirty="0"/>
          </a:p>
        </p:txBody>
      </p:sp>
      <p:pic>
        <p:nvPicPr>
          <p:cNvPr id="4" name="Picture 3" descr="C:\Users\Ed\OneDrive\Documents\JT 16 Pillars Photos Day 2 Sebastia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902" y="1060560"/>
            <a:ext cx="1485031" cy="46137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424642" y="2885869"/>
            <a:ext cx="1328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Sebastian Coolidge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058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Ed\OneDrive\Documents\JT 16 PP Eric fron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734" y="1237735"/>
            <a:ext cx="2378459" cy="532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Ed\OneDrive\Documents\JT 16 PP Eric Chick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491" y="1237735"/>
            <a:ext cx="2005605" cy="532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Ed\OneDrive\Documents\JT 16 PP Eric Thumb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395" y="1237735"/>
            <a:ext cx="1784887" cy="532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Ed\OneDrive\Documents\JT 16 PP Eric Thumbs 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581" y="1237735"/>
            <a:ext cx="2352447" cy="53207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258899" y="458801"/>
            <a:ext cx="1787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Eric Jasek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522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Ed\OneDrive\Documents\JT 16 PIllar Art Red Fac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571" y="790320"/>
            <a:ext cx="9135239" cy="291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:\Ed\Documents\20160721_074738_1469103011721_resize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402" y="4151586"/>
            <a:ext cx="9049408" cy="2501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777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Ed\OneDrive\Documents\JT 16 Pillar Art Photo Walls July 1 IMPROVE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24" y="1177160"/>
            <a:ext cx="8313682" cy="53392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05310" y="560401"/>
            <a:ext cx="5012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James Oleson and Zulu Painter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187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Ed\OneDrive\Documents\JT 16 Paint a Pillar Photo SHINTO Gates 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51" y="1235034"/>
            <a:ext cx="8098971" cy="48807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427512"/>
            <a:ext cx="9144000" cy="5700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/>
              <a:t>Concept for 3 Pillars + Lintel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88949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b="1" dirty="0" smtClean="0"/>
              <a:t>Beautify Our City – “Paint-A-Post”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3" y="887475"/>
            <a:ext cx="11162805" cy="571520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800" dirty="0" smtClean="0"/>
          </a:p>
          <a:p>
            <a:pPr marL="0" indent="0" algn="ctr">
              <a:buNone/>
            </a:pPr>
            <a:r>
              <a:rPr lang="en-US" sz="2400" dirty="0" smtClean="0"/>
              <a:t>Tyrone Underpass/Stonehenge Park on Pinellas </a:t>
            </a:r>
            <a:r>
              <a:rPr lang="en-US" sz="2400" dirty="0"/>
              <a:t>Trail </a:t>
            </a:r>
            <a:r>
              <a:rPr lang="en-US" sz="2400" dirty="0" smtClean="0"/>
              <a:t>by Tyrone Mall/Cobb </a:t>
            </a:r>
            <a:r>
              <a:rPr lang="en-US" sz="2400" dirty="0"/>
              <a:t>10 </a:t>
            </a:r>
            <a:r>
              <a:rPr lang="en-US" sz="2400" dirty="0" smtClean="0"/>
              <a:t>Movies</a:t>
            </a:r>
            <a:endParaRPr lang="en-US" sz="2400" dirty="0"/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sz="2400" dirty="0" smtClean="0"/>
              <a:t>A </a:t>
            </a:r>
            <a:r>
              <a:rPr lang="en-US" sz="2400" dirty="0"/>
              <a:t>Community Service </a:t>
            </a:r>
            <a:r>
              <a:rPr lang="en-US" sz="2400" dirty="0" smtClean="0"/>
              <a:t>Project by Jungle </a:t>
            </a:r>
            <a:r>
              <a:rPr lang="en-US" sz="2400" dirty="0"/>
              <a:t>Terrace Civic </a:t>
            </a:r>
            <a:r>
              <a:rPr lang="en-US" sz="2400" dirty="0" smtClean="0"/>
              <a:t>Association Nonprofit 501(c)3</a:t>
            </a:r>
            <a:r>
              <a:rPr lang="en-US" dirty="0"/>
              <a:t> 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Posts </a:t>
            </a:r>
            <a:r>
              <a:rPr lang="en-US" sz="2400" dirty="0"/>
              <a:t>are 3 feet wide. Paint 1 - 4 sides to 8 feet high. </a:t>
            </a:r>
          </a:p>
          <a:p>
            <a:r>
              <a:rPr lang="en-US" sz="2400" dirty="0"/>
              <a:t>Jungle Terrace cleans, </a:t>
            </a:r>
            <a:r>
              <a:rPr lang="en-US" sz="2400" dirty="0" smtClean="0"/>
              <a:t>primes </a:t>
            </a:r>
            <a:r>
              <a:rPr lang="en-US" sz="2400" dirty="0"/>
              <a:t>posts, and pays cost of materials. </a:t>
            </a:r>
          </a:p>
          <a:p>
            <a:r>
              <a:rPr lang="en-US" sz="2400" dirty="0"/>
              <a:t>Volunteers preferred (small stipend possible</a:t>
            </a:r>
            <a:r>
              <a:rPr lang="en-US" sz="2400" dirty="0" smtClean="0"/>
              <a:t>).</a:t>
            </a:r>
            <a:r>
              <a:rPr lang="en-US" sz="2400" dirty="0"/>
              <a:t> </a:t>
            </a:r>
          </a:p>
          <a:p>
            <a:r>
              <a:rPr lang="en-US" sz="2400" dirty="0"/>
              <a:t>Artists are featured in JTCA Newsletter and to City/County/Art Organizations.  </a:t>
            </a:r>
          </a:p>
          <a:p>
            <a:r>
              <a:rPr lang="en-US" sz="2400" dirty="0"/>
              <a:t>Send proposals to: Linn Sennott </a:t>
            </a:r>
            <a:r>
              <a:rPr lang="en-US" sz="2400" u="sng" dirty="0">
                <a:hlinkClick r:id="rId2"/>
              </a:rPr>
              <a:t>LSennott@tampabay.rr.com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61" y="2073955"/>
            <a:ext cx="6704218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295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Ed\OneDrive\Documents\JT 16 Pillar Pizza Party Group at Truck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9" b="12882"/>
          <a:stretch/>
        </p:blipFill>
        <p:spPr bwMode="auto">
          <a:xfrm>
            <a:off x="472967" y="1345325"/>
            <a:ext cx="11225048" cy="50449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69691" y="551934"/>
            <a:ext cx="4572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“Paint-A-Pillar” Pizza Party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69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Ed\OneDrive\Documents\JT 16 Pillar Art Pizza photo whole grou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6" y="945930"/>
            <a:ext cx="11330152" cy="53918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17004" y="301588"/>
            <a:ext cx="7383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THANK YOU ARTISTS FOR ALL YOUR WORK!</a:t>
            </a:r>
          </a:p>
        </p:txBody>
      </p:sp>
    </p:spTree>
    <p:extLst>
      <p:ext uri="{BB962C8B-B14F-4D97-AF65-F5344CB8AC3E}">
        <p14:creationId xmlns:p14="http://schemas.microsoft.com/office/powerpoint/2010/main" val="2019789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Ed\Documents\20160726_073546_resized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5" r="14083" b="5222"/>
          <a:stretch/>
        </p:blipFill>
        <p:spPr bwMode="auto">
          <a:xfrm>
            <a:off x="1949379" y="1724210"/>
            <a:ext cx="8208578" cy="4880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39999" y="557368"/>
            <a:ext cx="66886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FDOT cooperates with super good mowing, weed-eating and litter removal!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181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067" y="846667"/>
            <a:ext cx="98552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Your Neighborhood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 Mini-Grant 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$500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Neighborhood Grant 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$20,000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Public Art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Artists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~ James Oleson</a:t>
            </a:r>
          </a:p>
          <a:p>
            <a:pPr algn="ctr"/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OlesonArt@gmail.com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352-777-3723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Jungle Terrace process Info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Linn Sennott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LSennott@tampabay.rr.com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727-599-5819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:\Ed\Documents\JT 16 CONA photo City Plan\JT 16 CONA photo City Plan 2016-08-06 00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80" y="365125"/>
            <a:ext cx="7147033" cy="6190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105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600" y="638887"/>
            <a:ext cx="9144000" cy="559292"/>
          </a:xfrm>
        </p:spPr>
        <p:txBody>
          <a:bodyPr>
            <a:noAutofit/>
          </a:bodyPr>
          <a:lstStyle/>
          <a:p>
            <a:r>
              <a:rPr lang="en-US" sz="4400" b="1" dirty="0"/>
              <a:t>BEFORE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:\Ed\Documents\JT 16 Paint a Post Graffiti\20160429_140125_resize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09" y="1198179"/>
            <a:ext cx="2783501" cy="5108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Ed\Documents\JT 16 Paint a Post Graffiti\20160429_140111_resize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118" y="1198179"/>
            <a:ext cx="2938999" cy="5108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Ed\Documents\JT 16 Paint a Post Graffiti\20160429_140156_resized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024" y="1198179"/>
            <a:ext cx="3073893" cy="5108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14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BEFORE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:\Ed\Documents\JT 16 Paint a Post Graffiti\20160429_140212_resize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733" y="1109134"/>
            <a:ext cx="8010925" cy="5373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2748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Ed\Documents\JT 16 Paint a Post Graffiti\20160429_140045_resize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760" y="1182181"/>
            <a:ext cx="2495715" cy="540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:\Ed\Documents\JT 16 Paint a Post Graffiti\20160429_135947_001_resize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683" y="1182180"/>
            <a:ext cx="2629318" cy="5407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:\Ed\Documents\JT 16 Paint a Post Graffiti\20160429_135932_resized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209" y="1182181"/>
            <a:ext cx="2341487" cy="54078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206707" y="303341"/>
            <a:ext cx="19296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+mj-lt"/>
              </a:rPr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1145175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41" y="60533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Beautified and Improved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“Pillars of Passion Garden”</a:t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C:\Users\Ed\AppData\Local\Microsoft\Windows\INetCache\Content.Word\IMG_4658 (2)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99" y="1622425"/>
            <a:ext cx="2847001" cy="48630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132382" y="3099839"/>
            <a:ext cx="3053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“Zulu Painter” Carlos Culbertson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1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Ed\Documents\IMG_4654 (3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282" y="1167568"/>
            <a:ext cx="3667081" cy="5317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Ed\AppData\Local\Microsoft\Windows\INetCache\Content.Word\IMG_4656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027" y="1167568"/>
            <a:ext cx="3453306" cy="53173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235384" y="484201"/>
            <a:ext cx="7527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John Suarez - Celebrating Rep. Kathleen Peters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389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Ed\AppData\Local\Microsoft\Windows\INetCache\Content.Word\IMG_4655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730" y="1218378"/>
            <a:ext cx="7556938" cy="53155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533367" y="594268"/>
            <a:ext cx="3628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Final Touches by John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7515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138</Words>
  <Application>Microsoft Office PowerPoint</Application>
  <PresentationFormat>Custom</PresentationFormat>
  <Paragraphs>53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      Beautify Our City – “Paint-A-Post”       </vt:lpstr>
      <vt:lpstr>PowerPoint Presentation</vt:lpstr>
      <vt:lpstr>BEFORE</vt:lpstr>
      <vt:lpstr>BEFORE </vt:lpstr>
      <vt:lpstr>PowerPoint Presentation</vt:lpstr>
      <vt:lpstr>Beautified and Improved “Pillars of Passion Garden”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Concept for 3 Pillars + Lintel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Sweeny</dc:creator>
  <cp:lastModifiedBy>Dr. Ed Carlson</cp:lastModifiedBy>
  <cp:revision>34</cp:revision>
  <dcterms:created xsi:type="dcterms:W3CDTF">2016-08-13T21:18:07Z</dcterms:created>
  <dcterms:modified xsi:type="dcterms:W3CDTF">2016-08-18T20:24:10Z</dcterms:modified>
</cp:coreProperties>
</file>